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2" r:id="rId15"/>
    <p:sldId id="273" r:id="rId16"/>
    <p:sldId id="275" r:id="rId17"/>
    <p:sldId id="274" r:id="rId18"/>
    <p:sldId id="276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1CA37-B952-424C-8C8D-349BBB339F50}" v="251" dt="2020-10-16T12:19:5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ka Alajtner" userId="6b6e3d64b7c3cab6" providerId="LiveId" clId="{CAE1CA37-B952-424C-8C8D-349BBB339F50}"/>
    <pc:docChg chg="undo custSel mod addSld delSld modSld">
      <pc:chgData name="Rebeka Alajtner" userId="6b6e3d64b7c3cab6" providerId="LiveId" clId="{CAE1CA37-B952-424C-8C8D-349BBB339F50}" dt="2020-10-16T12:19:57.795" v="963" actId="1076"/>
      <pc:docMkLst>
        <pc:docMk/>
      </pc:docMkLst>
      <pc:sldChg chg="addSp delSp modSp modTransition modAnim">
        <pc:chgData name="Rebeka Alajtner" userId="6b6e3d64b7c3cab6" providerId="LiveId" clId="{CAE1CA37-B952-424C-8C8D-349BBB339F50}" dt="2020-10-16T12:10:26.644" v="950"/>
        <pc:sldMkLst>
          <pc:docMk/>
          <pc:sldMk cId="2652198074" sldId="256"/>
        </pc:sldMkLst>
        <pc:picChg chg="add del mod">
          <ac:chgData name="Rebeka Alajtner" userId="6b6e3d64b7c3cab6" providerId="LiveId" clId="{CAE1CA37-B952-424C-8C8D-349BBB339F50}" dt="2020-10-16T12:10:26.644" v="950"/>
          <ac:picMkLst>
            <pc:docMk/>
            <pc:sldMk cId="2652198074" sldId="256"/>
            <ac:picMk id="3" creationId="{89D5EEA5-EF93-41C6-B4C6-C2CDB91BDAD8}"/>
          </ac:picMkLst>
        </pc:pic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652198074" sldId="256"/>
            <ac:picMk id="4" creationId="{97979532-2715-42E5-8AAC-176F68C2281E}"/>
          </ac:picMkLst>
        </pc:picChg>
      </pc:sldChg>
      <pc:sldChg chg="addSp delSp modSp mod modTransition modAnim">
        <pc:chgData name="Rebeka Alajtner" userId="6b6e3d64b7c3cab6" providerId="LiveId" clId="{CAE1CA37-B952-424C-8C8D-349BBB339F50}" dt="2020-10-16T12:10:26.644" v="950"/>
        <pc:sldMkLst>
          <pc:docMk/>
          <pc:sldMk cId="897004641" sldId="257"/>
        </pc:sldMkLst>
        <pc:spChg chg="mod">
          <ac:chgData name="Rebeka Alajtner" userId="6b6e3d64b7c3cab6" providerId="LiveId" clId="{CAE1CA37-B952-424C-8C8D-349BBB339F50}" dt="2020-10-16T11:05:24.048" v="887" actId="123"/>
          <ac:spMkLst>
            <pc:docMk/>
            <pc:sldMk cId="897004641" sldId="257"/>
            <ac:spMk id="3" creationId="{714A2D95-1895-4FB5-A87A-9E3CDA367FB8}"/>
          </ac:spMkLst>
        </pc:spChg>
        <pc:picChg chg="add del mod">
          <ac:chgData name="Rebeka Alajtner" userId="6b6e3d64b7c3cab6" providerId="LiveId" clId="{CAE1CA37-B952-424C-8C8D-349BBB339F50}" dt="2020-10-16T11:58:46.754" v="949"/>
          <ac:picMkLst>
            <pc:docMk/>
            <pc:sldMk cId="897004641" sldId="257"/>
            <ac:picMk id="4" creationId="{3EE8ECE5-E141-45ED-BB89-3732D766F339}"/>
          </ac:picMkLst>
        </pc:picChg>
        <pc:picChg chg="add del mod">
          <ac:chgData name="Rebeka Alajtner" userId="6b6e3d64b7c3cab6" providerId="LiveId" clId="{CAE1CA37-B952-424C-8C8D-349BBB339F50}" dt="2020-10-16T12:10:26.644" v="950"/>
          <ac:picMkLst>
            <pc:docMk/>
            <pc:sldMk cId="897004641" sldId="257"/>
            <ac:picMk id="5" creationId="{E89D5BD7-B61A-409A-82BE-A04ACC78838F}"/>
          </ac:picMkLst>
        </pc:pic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897004641" sldId="257"/>
            <ac:picMk id="6" creationId="{739F97B7-8F6E-4D5D-8DEA-C989035D4BC8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1138686674" sldId="258"/>
        </pc:sldMkLst>
        <pc:spChg chg="mod">
          <ac:chgData name="Rebeka Alajtner" userId="6b6e3d64b7c3cab6" providerId="LiveId" clId="{CAE1CA37-B952-424C-8C8D-349BBB339F50}" dt="2020-10-15T15:47:13.269" v="62" actId="20577"/>
          <ac:spMkLst>
            <pc:docMk/>
            <pc:sldMk cId="1138686674" sldId="258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1:05:34.054" v="890" actId="113"/>
          <ac:spMkLst>
            <pc:docMk/>
            <pc:sldMk cId="1138686674" sldId="258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1138686674" sldId="258"/>
            <ac:picMk id="4" creationId="{8069638D-FC21-4A5C-AA99-BC7184D4B9BD}"/>
          </ac:picMkLst>
        </pc:picChg>
      </pc:sldChg>
      <pc:sldChg chg="new del">
        <pc:chgData name="Rebeka Alajtner" userId="6b6e3d64b7c3cab6" providerId="LiveId" clId="{CAE1CA37-B952-424C-8C8D-349BBB339F50}" dt="2020-10-15T15:45:32.789" v="15" actId="2696"/>
        <pc:sldMkLst>
          <pc:docMk/>
          <pc:sldMk cId="1448828832" sldId="258"/>
        </pc:sldMkLst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640253012" sldId="259"/>
        </pc:sldMkLst>
        <pc:spChg chg="mod">
          <ac:chgData name="Rebeka Alajtner" userId="6b6e3d64b7c3cab6" providerId="LiveId" clId="{CAE1CA37-B952-424C-8C8D-349BBB339F50}" dt="2020-10-15T15:48:41.483" v="88" actId="20577"/>
          <ac:spMkLst>
            <pc:docMk/>
            <pc:sldMk cId="640253012" sldId="259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0:57:42.364" v="876" actId="255"/>
          <ac:spMkLst>
            <pc:docMk/>
            <pc:sldMk cId="640253012" sldId="259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640253012" sldId="259"/>
            <ac:picMk id="4" creationId="{DF7ACA04-CBB9-43CF-B654-A8C013A46D9A}"/>
          </ac:picMkLst>
        </pc:picChg>
      </pc:sldChg>
      <pc:sldChg chg="addSp del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13157358" sldId="260"/>
        </pc:sldMkLst>
        <pc:spChg chg="del">
          <ac:chgData name="Rebeka Alajtner" userId="6b6e3d64b7c3cab6" providerId="LiveId" clId="{CAE1CA37-B952-424C-8C8D-349BBB339F50}" dt="2020-10-15T15:52:40.506" v="102" actId="21"/>
          <ac:spMkLst>
            <pc:docMk/>
            <pc:sldMk cId="213157358" sldId="260"/>
            <ac:spMk id="2" creationId="{EC35F810-4445-4F66-AFA6-9D52E1E86067}"/>
          </ac:spMkLst>
        </pc:spChg>
        <pc:spChg chg="del">
          <ac:chgData name="Rebeka Alajtner" userId="6b6e3d64b7c3cab6" providerId="LiveId" clId="{CAE1CA37-B952-424C-8C8D-349BBB339F50}" dt="2020-10-15T15:50:32.985" v="99"/>
          <ac:spMkLst>
            <pc:docMk/>
            <pc:sldMk cId="213157358" sldId="260"/>
            <ac:spMk id="3" creationId="{714A2D95-1895-4FB5-A87A-9E3CDA367FB8}"/>
          </ac:spMkLst>
        </pc:spChg>
        <pc:spChg chg="add del mod">
          <ac:chgData name="Rebeka Alajtner" userId="6b6e3d64b7c3cab6" providerId="LiveId" clId="{CAE1CA37-B952-424C-8C8D-349BBB339F50}" dt="2020-10-15T15:51:24.129" v="101"/>
          <ac:spMkLst>
            <pc:docMk/>
            <pc:sldMk cId="213157358" sldId="260"/>
            <ac:spMk id="6" creationId="{CF6036C0-AFC0-4C21-93D4-74D855C20C80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13157358" sldId="260"/>
            <ac:picMk id="2" creationId="{317E0AEB-FE2F-42B2-838C-57982F99A726}"/>
          </ac:picMkLst>
        </pc:picChg>
        <pc:picChg chg="add del mod">
          <ac:chgData name="Rebeka Alajtner" userId="6b6e3d64b7c3cab6" providerId="LiveId" clId="{CAE1CA37-B952-424C-8C8D-349BBB339F50}" dt="2020-10-15T15:51:22.169" v="100" actId="478"/>
          <ac:picMkLst>
            <pc:docMk/>
            <pc:sldMk cId="213157358" sldId="260"/>
            <ac:picMk id="4" creationId="{FD1A43FB-795E-47F2-BABF-8817A62E8C86}"/>
          </ac:picMkLst>
        </pc:picChg>
        <pc:picChg chg="add mod">
          <ac:chgData name="Rebeka Alajtner" userId="6b6e3d64b7c3cab6" providerId="LiveId" clId="{CAE1CA37-B952-424C-8C8D-349BBB339F50}" dt="2020-10-15T15:51:24.129" v="101"/>
          <ac:picMkLst>
            <pc:docMk/>
            <pc:sldMk cId="213157358" sldId="260"/>
            <ac:picMk id="1026" creationId="{F2ED97E7-9CD8-467C-94B0-0D95776D4638}"/>
          </ac:picMkLst>
        </pc:picChg>
      </pc:sldChg>
      <pc:sldChg chg="addSp del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241163915" sldId="261"/>
        </pc:sldMkLst>
        <pc:spChg chg="mod">
          <ac:chgData name="Rebeka Alajtner" userId="6b6e3d64b7c3cab6" providerId="LiveId" clId="{CAE1CA37-B952-424C-8C8D-349BBB339F50}" dt="2020-10-15T15:59:51.591" v="205" actId="26606"/>
          <ac:spMkLst>
            <pc:docMk/>
            <pc:sldMk cId="2241163915" sldId="261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1:04:46.245" v="886" actId="255"/>
          <ac:spMkLst>
            <pc:docMk/>
            <pc:sldMk cId="2241163915" sldId="261"/>
            <ac:spMk id="3" creationId="{714A2D95-1895-4FB5-A87A-9E3CDA367FB8}"/>
          </ac:spMkLst>
        </pc:spChg>
        <pc:spChg chg="add del">
          <ac:chgData name="Rebeka Alajtner" userId="6b6e3d64b7c3cab6" providerId="LiveId" clId="{CAE1CA37-B952-424C-8C8D-349BBB339F50}" dt="2020-10-15T15:59:51.591" v="205" actId="26606"/>
          <ac:spMkLst>
            <pc:docMk/>
            <pc:sldMk cId="2241163915" sldId="261"/>
            <ac:spMk id="8" creationId="{2029D5AD-8348-4446-B191-6A9B6FE03F21}"/>
          </ac:spMkLst>
        </pc:spChg>
        <pc:spChg chg="add del">
          <ac:chgData name="Rebeka Alajtner" userId="6b6e3d64b7c3cab6" providerId="LiveId" clId="{CAE1CA37-B952-424C-8C8D-349BBB339F50}" dt="2020-10-15T15:59:51.591" v="205" actId="26606"/>
          <ac:spMkLst>
            <pc:docMk/>
            <pc:sldMk cId="2241163915" sldId="261"/>
            <ac:spMk id="10" creationId="{A3F395A2-2B64-4749-BD93-2F159C7E1FB5}"/>
          </ac:spMkLst>
        </pc:spChg>
        <pc:spChg chg="add del">
          <ac:chgData name="Rebeka Alajtner" userId="6b6e3d64b7c3cab6" providerId="LiveId" clId="{CAE1CA37-B952-424C-8C8D-349BBB339F50}" dt="2020-10-15T15:59:51.591" v="205" actId="26606"/>
          <ac:spMkLst>
            <pc:docMk/>
            <pc:sldMk cId="2241163915" sldId="261"/>
            <ac:spMk id="12" creationId="{5CF0135B-EAB8-4CA0-896C-2D897ECD28BC}"/>
          </ac:spMkLst>
        </pc:spChg>
        <pc:spChg chg="add del">
          <ac:chgData name="Rebeka Alajtner" userId="6b6e3d64b7c3cab6" providerId="LiveId" clId="{CAE1CA37-B952-424C-8C8D-349BBB339F50}" dt="2020-10-15T15:59:51.591" v="205" actId="26606"/>
          <ac:spMkLst>
            <pc:docMk/>
            <pc:sldMk cId="2241163915" sldId="261"/>
            <ac:spMk id="14" creationId="{92C3387C-D24F-4737-8A37-1DC5CFF09CFA}"/>
          </ac:spMkLst>
        </pc:spChg>
        <pc:spChg chg="add del">
          <ac:chgData name="Rebeka Alajtner" userId="6b6e3d64b7c3cab6" providerId="LiveId" clId="{CAE1CA37-B952-424C-8C8D-349BBB339F50}" dt="2020-10-15T15:59:51.591" v="205" actId="26606"/>
          <ac:spMkLst>
            <pc:docMk/>
            <pc:sldMk cId="2241163915" sldId="261"/>
            <ac:spMk id="16" creationId="{9427AF5F-9A0E-42B7-A252-FD64C9885F9C}"/>
          </ac:spMkLst>
        </pc:spChg>
        <pc:spChg chg="add del">
          <ac:chgData name="Rebeka Alajtner" userId="6b6e3d64b7c3cab6" providerId="LiveId" clId="{CAE1CA37-B952-424C-8C8D-349BBB339F50}" dt="2020-10-15T15:58:18.063" v="202" actId="26606"/>
          <ac:spMkLst>
            <pc:docMk/>
            <pc:sldMk cId="2241163915" sldId="261"/>
            <ac:spMk id="19" creationId="{9427AF5F-9A0E-42B7-A252-FD64C9885F9C}"/>
          </ac:spMkLst>
        </pc:spChg>
        <pc:picChg chg="add mod">
          <ac:chgData name="Rebeka Alajtner" userId="6b6e3d64b7c3cab6" providerId="LiveId" clId="{CAE1CA37-B952-424C-8C8D-349BBB339F50}" dt="2020-10-15T16:00:11.910" v="210" actId="1076"/>
          <ac:picMkLst>
            <pc:docMk/>
            <pc:sldMk cId="2241163915" sldId="261"/>
            <ac:picMk id="4" creationId="{1E93EDAB-B749-47C5-A2BB-2AFBA6705636}"/>
          </ac:picMkLst>
        </pc:pic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241163915" sldId="261"/>
            <ac:picMk id="5" creationId="{8E6D4DEA-49CD-4016-9F2E-F302056AAD77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077753258" sldId="262"/>
        </pc:sldMkLst>
        <pc:spChg chg="mod">
          <ac:chgData name="Rebeka Alajtner" userId="6b6e3d64b7c3cab6" providerId="LiveId" clId="{CAE1CA37-B952-424C-8C8D-349BBB339F50}" dt="2020-10-15T16:10:47.685" v="261" actId="20577"/>
          <ac:spMkLst>
            <pc:docMk/>
            <pc:sldMk cId="2077753258" sldId="262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0:53:40.703" v="862" actId="14100"/>
          <ac:spMkLst>
            <pc:docMk/>
            <pc:sldMk cId="2077753258" sldId="262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077753258" sldId="262"/>
            <ac:picMk id="4" creationId="{126B4FFC-1771-4753-BEE3-A72258F93D1F}"/>
          </ac:picMkLst>
        </pc:picChg>
        <pc:picChg chg="add mod">
          <ac:chgData name="Rebeka Alajtner" userId="6b6e3d64b7c3cab6" providerId="LiveId" clId="{CAE1CA37-B952-424C-8C8D-349BBB339F50}" dt="2020-10-16T10:53:25.369" v="858" actId="1076"/>
          <ac:picMkLst>
            <pc:docMk/>
            <pc:sldMk cId="2077753258" sldId="262"/>
            <ac:picMk id="1026" creationId="{9E5B8F7D-3590-4EC3-9F70-B502FC894E5B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80650516" sldId="263"/>
        </pc:sldMkLst>
        <pc:spChg chg="mod">
          <ac:chgData name="Rebeka Alajtner" userId="6b6e3d64b7c3cab6" providerId="LiveId" clId="{CAE1CA37-B952-424C-8C8D-349BBB339F50}" dt="2020-10-15T16:32:09.726" v="281" actId="20577"/>
          <ac:spMkLst>
            <pc:docMk/>
            <pc:sldMk cId="280650516" sldId="263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1:06:12.181" v="931" actId="20577"/>
          <ac:spMkLst>
            <pc:docMk/>
            <pc:sldMk cId="280650516" sldId="263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80650516" sldId="263"/>
            <ac:picMk id="4" creationId="{3BE2D6E6-6E83-4019-A150-08DB4B3A75A5}"/>
          </ac:picMkLst>
        </pc:picChg>
      </pc:sldChg>
      <pc:sldChg chg="add del">
        <pc:chgData name="Rebeka Alajtner" userId="6b6e3d64b7c3cab6" providerId="LiveId" clId="{CAE1CA37-B952-424C-8C8D-349BBB339F50}" dt="2020-10-15T16:34:24.270" v="358" actId="2696"/>
        <pc:sldMkLst>
          <pc:docMk/>
          <pc:sldMk cId="1548540034" sldId="264"/>
        </pc:sldMkLst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664410393" sldId="265"/>
        </pc:sldMkLst>
        <pc:spChg chg="mod">
          <ac:chgData name="Rebeka Alajtner" userId="6b6e3d64b7c3cab6" providerId="LiveId" clId="{CAE1CA37-B952-424C-8C8D-349BBB339F50}" dt="2020-10-15T16:34:15.038" v="357" actId="20577"/>
          <ac:spMkLst>
            <pc:docMk/>
            <pc:sldMk cId="664410393" sldId="265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5T16:33:37.562" v="297" actId="14100"/>
          <ac:spMkLst>
            <pc:docMk/>
            <pc:sldMk cId="664410393" sldId="265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664410393" sldId="265"/>
            <ac:picMk id="4" creationId="{E04EF9E8-8758-4AE8-8531-215CF2EC5943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505722161" sldId="266"/>
        </pc:sldMkLst>
        <pc:spChg chg="mod">
          <ac:chgData name="Rebeka Alajtner" userId="6b6e3d64b7c3cab6" providerId="LiveId" clId="{CAE1CA37-B952-424C-8C8D-349BBB339F50}" dt="2020-10-15T16:34:59.901" v="406" actId="20577"/>
          <ac:spMkLst>
            <pc:docMk/>
            <pc:sldMk cId="2505722161" sldId="266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0:55:19.231" v="871" actId="1076"/>
          <ac:spMkLst>
            <pc:docMk/>
            <pc:sldMk cId="2505722161" sldId="266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0:55:10.640" v="868" actId="1076"/>
          <ac:picMkLst>
            <pc:docMk/>
            <pc:sldMk cId="2505722161" sldId="266"/>
            <ac:picMk id="4" creationId="{19BAA229-A0FB-40D1-A17F-A8D325B1791F}"/>
          </ac:picMkLst>
        </pc:pic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505722161" sldId="266"/>
            <ac:picMk id="5" creationId="{C084E1AF-1CEA-4FA5-BF19-3106F8B444A9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882568665" sldId="267"/>
        </pc:sldMkLst>
        <pc:spChg chg="mod">
          <ac:chgData name="Rebeka Alajtner" userId="6b6e3d64b7c3cab6" providerId="LiveId" clId="{CAE1CA37-B952-424C-8C8D-349BBB339F50}" dt="2020-10-15T17:08:40.138" v="469" actId="20577"/>
          <ac:spMkLst>
            <pc:docMk/>
            <pc:sldMk cId="882568665" sldId="267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5T17:09:26.645" v="481" actId="2711"/>
          <ac:spMkLst>
            <pc:docMk/>
            <pc:sldMk cId="882568665" sldId="267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5T17:09:16.561" v="480" actId="1076"/>
          <ac:picMkLst>
            <pc:docMk/>
            <pc:sldMk cId="882568665" sldId="267"/>
            <ac:picMk id="4" creationId="{698D5780-D395-4927-9AC1-6008D3A527B6}"/>
          </ac:picMkLst>
        </pc:pic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882568665" sldId="267"/>
            <ac:picMk id="5" creationId="{5C5887B4-83AD-4BC1-8534-FD07996A3E9A}"/>
          </ac:picMkLst>
        </pc:picChg>
      </pc:sldChg>
      <pc:sldChg chg="add del">
        <pc:chgData name="Rebeka Alajtner" userId="6b6e3d64b7c3cab6" providerId="LiveId" clId="{CAE1CA37-B952-424C-8C8D-349BBB339F50}" dt="2020-10-15T17:11:33.473" v="539" actId="2696"/>
        <pc:sldMkLst>
          <pc:docMk/>
          <pc:sldMk cId="1359680313" sldId="268"/>
        </pc:sldMkLst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941410185" sldId="269"/>
        </pc:sldMkLst>
        <pc:spChg chg="mod">
          <ac:chgData name="Rebeka Alajtner" userId="6b6e3d64b7c3cab6" providerId="LiveId" clId="{CAE1CA37-B952-424C-8C8D-349BBB339F50}" dt="2020-10-15T17:10:59.182" v="533" actId="20577"/>
          <ac:spMkLst>
            <pc:docMk/>
            <pc:sldMk cId="2941410185" sldId="269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5T17:11:18.660" v="537" actId="2711"/>
          <ac:spMkLst>
            <pc:docMk/>
            <pc:sldMk cId="2941410185" sldId="269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941410185" sldId="269"/>
            <ac:picMk id="4" creationId="{BF9BD957-5593-4B05-A159-1F9FD3BEE869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1950301434" sldId="270"/>
        </pc:sldMkLst>
        <pc:spChg chg="mod">
          <ac:chgData name="Rebeka Alajtner" userId="6b6e3d64b7c3cab6" providerId="LiveId" clId="{CAE1CA37-B952-424C-8C8D-349BBB339F50}" dt="2020-10-15T17:12:21.815" v="564" actId="20577"/>
          <ac:spMkLst>
            <pc:docMk/>
            <pc:sldMk cId="1950301434" sldId="270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1:06:58.107" v="940" actId="113"/>
          <ac:spMkLst>
            <pc:docMk/>
            <pc:sldMk cId="1950301434" sldId="270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1950301434" sldId="270"/>
            <ac:picMk id="4" creationId="{61C1F638-F69E-41E8-9556-76BFA9005EEE}"/>
          </ac:picMkLst>
        </pc:picChg>
      </pc:sldChg>
      <pc:sldChg chg="add del">
        <pc:chgData name="Rebeka Alajtner" userId="6b6e3d64b7c3cab6" providerId="LiveId" clId="{CAE1CA37-B952-424C-8C8D-349BBB339F50}" dt="2020-10-15T17:14:39.352" v="602" actId="2696"/>
        <pc:sldMkLst>
          <pc:docMk/>
          <pc:sldMk cId="1578905749" sldId="271"/>
        </pc:sldMkLst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3626000972" sldId="272"/>
        </pc:sldMkLst>
        <pc:spChg chg="mod">
          <ac:chgData name="Rebeka Alajtner" userId="6b6e3d64b7c3cab6" providerId="LiveId" clId="{CAE1CA37-B952-424C-8C8D-349BBB339F50}" dt="2020-10-15T17:13:57.293" v="595" actId="20577"/>
          <ac:spMkLst>
            <pc:docMk/>
            <pc:sldMk cId="3626000972" sldId="272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1:07:12.746" v="943" actId="113"/>
          <ac:spMkLst>
            <pc:docMk/>
            <pc:sldMk cId="3626000972" sldId="272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3626000972" sldId="272"/>
            <ac:picMk id="4" creationId="{C392E0FD-9507-4011-A4EC-02DAB72C8FA5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599837858" sldId="273"/>
        </pc:sldMkLst>
        <pc:spChg chg="mod">
          <ac:chgData name="Rebeka Alajtner" userId="6b6e3d64b7c3cab6" providerId="LiveId" clId="{CAE1CA37-B952-424C-8C8D-349BBB339F50}" dt="2020-10-15T17:15:18.581" v="625" actId="20577"/>
          <ac:spMkLst>
            <pc:docMk/>
            <pc:sldMk cId="599837858" sldId="273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1:07:30.106" v="947" actId="113"/>
          <ac:spMkLst>
            <pc:docMk/>
            <pc:sldMk cId="599837858" sldId="273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599837858" sldId="273"/>
            <ac:picMk id="4" creationId="{F8E0DA99-93CD-4BCF-A716-C978A44DE9A4}"/>
          </ac:picMkLst>
        </pc:picChg>
      </pc:sldChg>
      <pc:sldChg chg="addSp modSp add mod modTransition modAnim">
        <pc:chgData name="Rebeka Alajtner" userId="6b6e3d64b7c3cab6" providerId="LiveId" clId="{CAE1CA37-B952-424C-8C8D-349BBB339F50}" dt="2020-10-16T12:19:57.795" v="963" actId="1076"/>
        <pc:sldMkLst>
          <pc:docMk/>
          <pc:sldMk cId="1648146191" sldId="274"/>
        </pc:sldMkLst>
        <pc:spChg chg="mod">
          <ac:chgData name="Rebeka Alajtner" userId="6b6e3d64b7c3cab6" providerId="LiveId" clId="{CAE1CA37-B952-424C-8C8D-349BBB339F50}" dt="2020-10-15T17:18:37.987" v="686" actId="20577"/>
          <ac:spMkLst>
            <pc:docMk/>
            <pc:sldMk cId="1648146191" sldId="274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6T12:19:57.795" v="963" actId="1076"/>
          <ac:spMkLst>
            <pc:docMk/>
            <pc:sldMk cId="1648146191" sldId="274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5T17:21:23.014" v="708" actId="1076"/>
          <ac:picMkLst>
            <pc:docMk/>
            <pc:sldMk cId="1648146191" sldId="274"/>
            <ac:picMk id="4" creationId="{EC1460F6-1545-4F06-959F-EE4C1C396A2D}"/>
          </ac:picMkLst>
        </pc:pic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1648146191" sldId="274"/>
            <ac:picMk id="5" creationId="{E4BD02EA-E229-441F-9C16-4EA679A8F93C}"/>
          </ac:picMkLst>
        </pc:picChg>
      </pc:sldChg>
      <pc:sldChg chg="addSp del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1065022691" sldId="275"/>
        </pc:sldMkLst>
        <pc:spChg chg="del">
          <ac:chgData name="Rebeka Alajtner" userId="6b6e3d64b7c3cab6" providerId="LiveId" clId="{CAE1CA37-B952-424C-8C8D-349BBB339F50}" dt="2020-10-15T17:17:42.277" v="646" actId="478"/>
          <ac:spMkLst>
            <pc:docMk/>
            <pc:sldMk cId="1065022691" sldId="275"/>
            <ac:spMk id="2" creationId="{EC35F810-4445-4F66-AFA6-9D52E1E86067}"/>
          </ac:spMkLst>
        </pc:spChg>
        <pc:spChg chg="del">
          <ac:chgData name="Rebeka Alajtner" userId="6b6e3d64b7c3cab6" providerId="LiveId" clId="{CAE1CA37-B952-424C-8C8D-349BBB339F50}" dt="2020-10-15T17:17:21.489" v="642" actId="478"/>
          <ac:spMkLst>
            <pc:docMk/>
            <pc:sldMk cId="1065022691" sldId="275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1065022691" sldId="275"/>
            <ac:picMk id="2" creationId="{FAD90B86-25C8-4B9B-9447-C19F8CFB518E}"/>
          </ac:picMkLst>
        </pc:picChg>
        <pc:picChg chg="add mod">
          <ac:chgData name="Rebeka Alajtner" userId="6b6e3d64b7c3cab6" providerId="LiveId" clId="{CAE1CA37-B952-424C-8C8D-349BBB339F50}" dt="2020-10-15T17:18:06.477" v="656" actId="1076"/>
          <ac:picMkLst>
            <pc:docMk/>
            <pc:sldMk cId="1065022691" sldId="275"/>
            <ac:picMk id="4" creationId="{0F22A3B0-D5E0-4729-AA80-0B348842243E}"/>
          </ac:picMkLst>
        </pc:picChg>
      </pc:sldChg>
      <pc:sldChg chg="addSp delSp modSp add mod modTransition modAnim">
        <pc:chgData name="Rebeka Alajtner" userId="6b6e3d64b7c3cab6" providerId="LiveId" clId="{CAE1CA37-B952-424C-8C8D-349BBB339F50}" dt="2020-10-16T12:10:26.644" v="950"/>
        <pc:sldMkLst>
          <pc:docMk/>
          <pc:sldMk cId="2221403377" sldId="276"/>
        </pc:sldMkLst>
        <pc:spChg chg="del">
          <ac:chgData name="Rebeka Alajtner" userId="6b6e3d64b7c3cab6" providerId="LiveId" clId="{CAE1CA37-B952-424C-8C8D-349BBB339F50}" dt="2020-10-15T17:21:40.664" v="710" actId="478"/>
          <ac:spMkLst>
            <pc:docMk/>
            <pc:sldMk cId="2221403377" sldId="276"/>
            <ac:spMk id="2" creationId="{EC35F810-4445-4F66-AFA6-9D52E1E86067}"/>
          </ac:spMkLst>
        </pc:spChg>
        <pc:spChg chg="mod">
          <ac:chgData name="Rebeka Alajtner" userId="6b6e3d64b7c3cab6" providerId="LiveId" clId="{CAE1CA37-B952-424C-8C8D-349BBB339F50}" dt="2020-10-15T17:22:04.697" v="739" actId="403"/>
          <ac:spMkLst>
            <pc:docMk/>
            <pc:sldMk cId="2221403377" sldId="276"/>
            <ac:spMk id="3" creationId="{714A2D95-1895-4FB5-A87A-9E3CDA367FB8}"/>
          </ac:spMkLst>
        </pc:spChg>
        <pc:picChg chg="add mod">
          <ac:chgData name="Rebeka Alajtner" userId="6b6e3d64b7c3cab6" providerId="LiveId" clId="{CAE1CA37-B952-424C-8C8D-349BBB339F50}" dt="2020-10-16T12:10:26.644" v="950"/>
          <ac:picMkLst>
            <pc:docMk/>
            <pc:sldMk cId="2221403377" sldId="276"/>
            <ac:picMk id="2" creationId="{4E65F736-DD45-4BDD-B472-C4C7C95BA6F6}"/>
          </ac:picMkLst>
        </pc:picChg>
      </pc:sldChg>
      <pc:sldChg chg="add del">
        <pc:chgData name="Rebeka Alajtner" userId="6b6e3d64b7c3cab6" providerId="LiveId" clId="{CAE1CA37-B952-424C-8C8D-349BBB339F50}" dt="2020-10-15T17:21:36.536" v="709" actId="2696"/>
        <pc:sldMkLst>
          <pc:docMk/>
          <pc:sldMk cId="3639727295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3BB8E9-2F4F-4CE8-9F27-3930F591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3998B20-D4C9-4588-869A-4FC28D7A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13BDEE-1FFA-47F8-B48F-DF0E4CE1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F755C55-E847-4320-9FC2-B6155BC0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912D5F2-98AC-45A7-953C-43BF6BFE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061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ED7BB8-6EA5-460B-B50A-800CE31B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CBF28FD-4466-4753-B61A-9B0198E9F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E7BFBF-8DC6-4E00-AD03-CB8167A7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ECB3E-91DF-423F-9AC5-C018EEDB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5D8BF8C-D87C-455C-A428-F64CB982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776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35CE5ED-E996-440A-843E-3369E86A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7929B34-EE61-4132-BF4A-BEA93277E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DD7CC6-E5C7-46D7-8A8B-07591E8E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D1DDE1-4C24-4C2A-A267-3FD8BEBCD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A4A89A-B18C-462E-9CB0-62761798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041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69B554-475A-4BCF-BB66-6D93BD05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8FF6E6-0C4E-4BAA-8CC8-DE414C66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D0FE09F-6E8E-46CF-80B2-79F208FD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70F37A5-F7AB-4913-A176-BBF8367EE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A598B17-D507-494B-ADB3-10471F34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24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F5058A-3E8F-4C78-BFCA-30F60A68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9C92953-A216-4D90-B6F6-D664BB2FB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292D22D-22D2-43B8-98CF-9D51626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A1A8BD4-5F27-492E-BC37-C14C7400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ED4438-0FA4-4F98-8E55-C1F26614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740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01242E-74DC-4192-A967-52F753A4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AE4F4D-0E93-499B-967A-AC771CE27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872B760-EEDB-4C13-A9F7-A4C5B9B8A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85A10A3-DFFE-4640-A1C6-1CD6CD3E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B88FBB0-5886-4C9F-90BB-A7437598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A68A9D2-25CD-4977-94D3-E02CF423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878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25360A-0B02-49EF-A22F-1DF23876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266843-04E9-4947-B24F-2E2BAD4A1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49ED7E0-D2BC-4F69-A7BA-21A05ABCE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E276E42-A96D-4DE2-AD03-CC44D3BE1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6A687A-F5CC-4E43-9522-595B62D96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792D07C-3AB8-4827-8AF3-941127CA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E86C88D-6C71-4CCC-951E-1D140EE5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CBD3151-777F-4FC6-9764-30C3D125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229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837EA0-EC1A-4009-A0A8-270AAB96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251C7CC-2984-4C15-B241-7E48B3B8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AFE6790-A323-492F-9821-1AF652AA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6D6A262-1AFD-43A1-9FC8-FB1F8EC7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891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E8B7A65-FC30-41D6-AE61-298801F19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98462F9-1F14-4B82-B71C-39183457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BBB9260-0E79-46DC-B7CE-A47DFA2A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320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C28FE0-258F-4D04-B3AF-80324ACD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DC78CC-085D-4EE6-AAC3-DF2270FFB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2D3F5F1-CBE8-4E59-8861-4BE23321E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719571-47A7-47E6-914A-757ED6E0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CCAA28A-28F8-47A1-BD0A-4BEB8586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C141D81-4FF0-4FA0-9EA8-A47F8114E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353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5F635B-48F9-481D-B272-50B92DE9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32710E3-1DA2-4F95-90AC-659040BC6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977A53-77EB-4447-ABCE-0A4E651CC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3FBD8C0-9D95-4E6C-BC56-D41313DB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55B9492-A198-41B5-B465-412F42EC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0E13E10-E5B0-4170-B9D4-A0A01752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328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E6176B2-21A1-4A75-AF4F-92082367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73CFF22-5B3F-4F58-9D63-C97F5AF6B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0810FA-13FE-4F45-B7A6-67BE45CCE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07E0A-F044-43EE-B3D1-F515110B90BA}" type="datetimeFigureOut">
              <a:rPr lang="hu-HU" smtClean="0"/>
              <a:t>2020. 10. 16.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1B91D4-2A3B-419A-8D6F-850389BFF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A563D0-4815-4ABC-9173-496365E10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23875-2260-4E0A-ADEC-51C563AC17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3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7DD32-0C8A-4BDA-9993-82DE5B04F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29" r="2457" b="2193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B2AB79B-8BF0-4545-B727-FB39538B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hu-H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 rendszer, adatmodell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97979532-2715-42E5-8AAC-176F68C228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19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7370">
        <p:blinds dir="vert"/>
      </p:transition>
    </mc:Choice>
    <mc:Fallback xmlns="">
      <p:transition spd="slow" advClick="0" advTm="737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Adatmodellek és a velük végzett műveletek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665" y="2681716"/>
            <a:ext cx="5877018" cy="36941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Fogalmak egy olyan összessége, amely leírja az adatbázis szerkezetét, azokat a műveleteket, amelyekkel ez a szerkezet módosítható és bizonyos megszorításokat (kényszereket), melyeket az adatbázisnak ki kell elégítenie.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9BAA229-A0FB-40D1-A17F-A8D325B17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41" y="2086912"/>
            <a:ext cx="4803328" cy="4476400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C084E1AF-1CEA-4FA5-BF19-3106F8B44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22161"/>
      </p:ext>
    </p:extLst>
  </p:cSld>
  <p:clrMapOvr>
    <a:masterClrMapping/>
  </p:clrMapOvr>
  <p:transition spd="slow" advTm="6393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Az adatmodell szerkezete és megszorításai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18" y="2176139"/>
            <a:ext cx="5171983" cy="37008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szerkezetét konstruktorokkal (építőelemek) definiáljuk. Jellemző konstruktorok az elemek (és az ő adattípusaik), elemek csoportjai (egyed, rekord, tábla) és ezen csoportok közötti kapcsolatok. A megszorítások korlátozásokat vezetnek be az érvényes adatokon. Ezeket a megszorításokat minden időben kikényszerítjük.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98D5780-D395-4927-9AC1-6008D3A52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01" y="2018203"/>
            <a:ext cx="5078349" cy="4730074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5C5887B4-83AD-4BC1-8534-FD07996A3E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8665"/>
      </p:ext>
    </p:extLst>
  </p:cSld>
  <p:clrMapOvr>
    <a:masterClrMapping/>
  </p:clrMapOvr>
  <p:transition spd="slow" advTm="3033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Az adatmodellekkel történő műveletvégzések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Ezeket a műveleteket arra használjuk, hogy specifikáljuk az adatbázisból (vissza)keresést és frissítést az adatmodell konstruktoraira való hivatkozással.</a:t>
            </a: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adatmodell műveletei állhatnak alapműveletekből (generikus beszúrás, törlés, frissítés) és felhasználó által 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definiáltakból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számolj_kreditindex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F9BD957-5593-4B05-A159-1F9FD3BEE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0185"/>
      </p:ext>
    </p:extLst>
  </p:cSld>
  <p:clrMapOvr>
    <a:masterClrMapping/>
  </p:clrMapOvr>
  <p:transition spd="slow" advTm="3270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Adatmodellek fajtái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Koncepcionális (magas szintű, szemantikus):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Olyan fogalmakkal dolgozik, amelyek közel vannak ahhoz, ahogy a legtöbb felhasználó gondolkodik az adatokról. (Nevezik egyed vagy objektum alapú adatmodellnek is.) 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Fizikai (alacsony szinttű, belső):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Olyan fogalmakkal dolgozik, amelyek azt írják le ahogy az adatok eltárolódnak a számítógépben.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Implementációs (reprezentációs):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Olyan fogalmakkal dolgozik, amelyek a fenti két típus között helyezkednek el. A legtöbb DBMS implementáció ezt használja (pl. a relációs modell).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61C1F638-F69E-41E8-9556-76BFA9005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01434"/>
      </p:ext>
    </p:extLst>
  </p:cSld>
  <p:clrMapOvr>
    <a:masterClrMapping/>
  </p:clrMapOvr>
  <p:transition spd="slow" advTm="4394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Adatbázis sémák és állapot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Adatbázis séma: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leírása. Az adatbázis szerkezetének, az adattípusoknak és a megszorításoknak a leírását tartalmazza.</a:t>
            </a:r>
          </a:p>
          <a:p>
            <a:pPr marL="0" lvl="0" indent="0" algn="just">
              <a:lnSpc>
                <a:spcPct val="150000"/>
              </a:lnSpc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Séma diagram: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séma (több szempontból való) szemléltető megjelenítése.</a:t>
            </a: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Séma konstruktor: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séma vagy a sémán belül egy objektum egy komponense. Pl.: HALLGATÓ, KURZUS.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392E0FD-9507-4011-A4EC-02DAB72C8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0972"/>
      </p:ext>
    </p:extLst>
  </p:cSld>
  <p:clrMapOvr>
    <a:masterClrMapping/>
  </p:clrMapOvr>
  <p:transition spd="slow" advTm="2603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Adatbázis állapota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3"/>
            <a:ext cx="10515600" cy="421573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Egy időpillanatban az adatbázisban tárolt aktuális adatok összessége. Nevezik az adatbázis egy előfordulásának (példányának vagy pillanatképének). Az előfordulás kifejezést használjuk az egyedi adatbázis komponensekre is, pl. rekord-előfordulás, egyed-előfordulás.</a:t>
            </a:r>
          </a:p>
          <a:p>
            <a:pPr marL="0" lvl="0" indent="0" algn="just">
              <a:lnSpc>
                <a:spcPct val="150000"/>
              </a:lnSpc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Adatbázis állapot: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egy 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időpillanatbeli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tartalmára hivatkozunk.</a:t>
            </a:r>
          </a:p>
          <a:p>
            <a:pPr marL="0" lvl="0" indent="0" algn="just">
              <a:lnSpc>
                <a:spcPct val="150000"/>
              </a:lnSpc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Kezdeti adatbázis állapot: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az adatbázis állapot, amelyet kezdetnek betöltünk a rendszerbe. </a:t>
            </a:r>
          </a:p>
          <a:p>
            <a:pPr marL="0" lvl="0" indent="0" algn="just">
              <a:lnSpc>
                <a:spcPct val="150000"/>
              </a:lnSpc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Érvényes állapot: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egy olyan állapot, amely eleget tesz az adatbázis szerkezetének és megszorításainak. </a:t>
            </a: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900430" algn="l"/>
              </a:tabLst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Különbség: 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séma nagyon ritkán változik, míg az adatbázis állapot minden alkalommal amikor frissítjük az adatbázist.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F8E0DA99-93CD-4BCF-A716-C978A44DE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7858"/>
      </p:ext>
    </p:extLst>
  </p:cSld>
  <p:clrMapOvr>
    <a:masterClrMapping/>
  </p:clrMapOvr>
  <p:transition spd="slow" advTm="534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F22A3B0-D5E0-4729-AA80-0B348842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75" y="2128885"/>
            <a:ext cx="10055449" cy="4234993"/>
          </a:xfrm>
          <a:prstGeom prst="rect">
            <a:avLst/>
          </a:prstGeom>
        </p:spPr>
      </p:pic>
      <p:pic>
        <p:nvPicPr>
          <p:cNvPr id="2" name="Hang 1">
            <a:hlinkClick r:id="" action="ppaction://media"/>
            <a:extLst>
              <a:ext uri="{FF2B5EF4-FFF2-40B4-BE49-F238E27FC236}">
                <a16:creationId xmlns:a16="http://schemas.microsoft.com/office/drawing/2014/main" id="{FAD90B86-25C8-4B9B-9447-C19F8CFB5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22691"/>
      </p:ext>
    </p:extLst>
  </p:cSld>
  <p:clrMapOvr>
    <a:masterClrMapping/>
  </p:clrMapOvr>
  <p:transition spd="slow" advTm="149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Adatbázisrendszer felépítése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1753132"/>
            <a:ext cx="3423052" cy="5786085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számítógép / számítógépekből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adatok (-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ból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fizikai adatbázis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adatszótár (metaadatbázis)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szoftver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felhasználók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eseti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naiv vagy parametrikus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szakértő</a:t>
            </a: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adatbázis-adminisztrátor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C1460F6-1545-4F06-959F-EE4C1C39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33" y="2118328"/>
            <a:ext cx="4876800" cy="4486275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E4BD02EA-E229-441F-9C16-4EA679A8F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46191"/>
      </p:ext>
    </p:extLst>
  </p:cSld>
  <p:clrMapOvr>
    <a:masterClrMapping/>
  </p:clrMapOvr>
  <p:transition spd="slow" advTm="3463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hu-HU" sz="4400" dirty="0">
                <a:latin typeface="+mj-lt"/>
              </a:rPr>
              <a:t>Köszönöm a figyelmet!</a:t>
            </a:r>
          </a:p>
        </p:txBody>
      </p:sp>
      <p:pic>
        <p:nvPicPr>
          <p:cNvPr id="2" name="Hang 1">
            <a:hlinkClick r:id="" action="ppaction://media"/>
            <a:extLst>
              <a:ext uri="{FF2B5EF4-FFF2-40B4-BE49-F238E27FC236}">
                <a16:creationId xmlns:a16="http://schemas.microsoft.com/office/drawing/2014/main" id="{4E65F736-DD45-4BDD-B472-C4C7C95BA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131">
        <p:split orient="vert"/>
      </p:transition>
    </mc:Choice>
    <mc:Fallback xmlns="">
      <p:transition spd="slow" advTm="613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Bevezetés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90" y="2212430"/>
            <a:ext cx="11007571" cy="43921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hu-HU" sz="1800" i="0" dirty="0">
                <a:effectLst/>
                <a:latin typeface="+mj-lt"/>
              </a:rPr>
              <a:t>Az adatmodell a </a:t>
            </a:r>
            <a:r>
              <a:rPr lang="hu-HU" sz="1800" dirty="0">
                <a:latin typeface="+mj-lt"/>
              </a:rPr>
              <a:t>logikai adatbázis</a:t>
            </a:r>
            <a:r>
              <a:rPr lang="hu-HU" sz="1800" i="0" dirty="0">
                <a:effectLst/>
                <a:latin typeface="+mj-lt"/>
              </a:rPr>
              <a:t> szerkezeti leírását foglalja magába, nevezetesen azonos </a:t>
            </a:r>
            <a:r>
              <a:rPr lang="hu-HU" sz="1800" i="0" dirty="0" err="1">
                <a:effectLst/>
                <a:latin typeface="+mj-lt"/>
              </a:rPr>
              <a:t>jellemzőjű</a:t>
            </a:r>
            <a:r>
              <a:rPr lang="hu-HU" sz="1800" i="0" dirty="0">
                <a:effectLst/>
                <a:latin typeface="+mj-lt"/>
              </a:rPr>
              <a:t> információk logikai modellezését a rajtuk végezhető logikai műveletek meghatározását tartalmazza. Az adatmodell tehát mindig szerkezeti és műveleti részből tevődik össze. Az adatmodell feladata, hogy a világban található dolgokról, individuumokról számítógéppel könnyen feldolgozható formálisan leírható adatok tárolásához megfelelő szerkezetet, keretet adjon, illetve ezek </a:t>
            </a:r>
            <a:r>
              <a:rPr lang="hu-HU" sz="1800" i="0" dirty="0" err="1">
                <a:effectLst/>
                <a:latin typeface="+mj-lt"/>
              </a:rPr>
              <a:t>lekérdezhetőségét</a:t>
            </a:r>
            <a:r>
              <a:rPr lang="hu-HU" sz="1800" i="0" dirty="0">
                <a:effectLst/>
                <a:latin typeface="+mj-lt"/>
              </a:rPr>
              <a:t>, visszakeresését is biztosítani tudja zárt matematikai alakban. Fontos megemlíteni, hogy az adatmodell műveletei kizárólag a logikai értelmű lekérdezésre koncentrálnak; a beszúrás, törlés, módosítás, illetve az információ </a:t>
            </a:r>
            <a:r>
              <a:rPr lang="hu-HU" sz="1800" dirty="0">
                <a:latin typeface="+mj-lt"/>
              </a:rPr>
              <a:t>háttértárról</a:t>
            </a:r>
            <a:r>
              <a:rPr lang="hu-HU" sz="1800" i="0" dirty="0">
                <a:effectLst/>
                <a:latin typeface="+mj-lt"/>
              </a:rPr>
              <a:t> való betöltése, visszakeresése nem az adatmodell, hanem az </a:t>
            </a:r>
            <a:r>
              <a:rPr lang="hu-HU" sz="1800" dirty="0">
                <a:latin typeface="+mj-lt"/>
              </a:rPr>
              <a:t>adatbázis</a:t>
            </a:r>
            <a:r>
              <a:rPr lang="hu-HU" sz="1800" i="0" dirty="0">
                <a:effectLst/>
                <a:latin typeface="+mj-lt"/>
              </a:rPr>
              <a:t>, ezen belül is a </a:t>
            </a:r>
            <a:r>
              <a:rPr lang="hu-HU" sz="1800" dirty="0">
                <a:latin typeface="+mj-lt"/>
              </a:rPr>
              <a:t>fizikai adatbázis</a:t>
            </a:r>
            <a:r>
              <a:rPr lang="hu-HU" sz="1800" i="0" dirty="0">
                <a:effectLst/>
                <a:latin typeface="+mj-lt"/>
              </a:rPr>
              <a:t> feladata, illetve művelete.</a:t>
            </a:r>
            <a:endParaRPr lang="hu-HU" sz="1800" dirty="0">
              <a:latin typeface="+mj-lt"/>
            </a:endParaRP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739F97B7-8F6E-4D5D-8DEA-C989035D4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04641"/>
      </p:ext>
    </p:extLst>
  </p:cSld>
  <p:clrMapOvr>
    <a:masterClrMapping/>
  </p:clrMapOvr>
  <p:transition spd="slow" advTm="660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DBMS (</a:t>
            </a:r>
            <a:r>
              <a:rPr lang="hu-HU" sz="4000" dirty="0" err="1"/>
              <a:t>Database</a:t>
            </a:r>
            <a:r>
              <a:rPr lang="hu-HU" sz="4000" dirty="0"/>
              <a:t> Management System)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49" y="1899601"/>
            <a:ext cx="11452195" cy="447456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Egy konkrét adatbázis definiálása adattípusai, szerkezete és megszorításai révén. A kezdeti adatbázis tartalom betöltése a (másodlagos) tároló eszközön.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kezelése: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Kinyerés (keresés): lekérdezések, riportok előállítása.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Módosítás: beszúrás, törlés és a tartalom frissítése.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Az adatbázis elérése web alkalmazásokon keresztül. 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Feldolgozás és megosztás konkurens felhasználók és alkalmazói programok egy halmaza között úgy, hogy az összes adat érvényes és konzisztens marad.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18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8069638D-FC21-4A5C-AA99-BC7184D4B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6674"/>
      </p:ext>
    </p:extLst>
  </p:cSld>
  <p:clrMapOvr>
    <a:masterClrMapping/>
  </p:clrMapOvr>
  <p:transition spd="slow" advTm="415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DBMS jellemzők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Védelmi és biztonsági szolgáltatások a jogosulatlan elérés megelőzésére.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„Aktív” feldolgozás az adatokon való belső műveletek végrehajtására.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Adatok megjelenítése és vizualizációja.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Az adatbázis és a kapcsolódó programok karbantartása az adatbázis alkalmazás teljes életciklusa alatt. Ezeket egyenként adatbázis, szoftver és rendszer karbantartásnak nevezzük.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DF7ACA04-CBB9-43CF-B654-A8C013A46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3012"/>
      </p:ext>
    </p:extLst>
  </p:cSld>
  <p:clrMapOvr>
    <a:masterClrMapping/>
  </p:clrMapOvr>
  <p:transition spd="slow" advTm="309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eXe">
            <a:extLst>
              <a:ext uri="{FF2B5EF4-FFF2-40B4-BE49-F238E27FC236}">
                <a16:creationId xmlns:a16="http://schemas.microsoft.com/office/drawing/2014/main" id="{F2ED97E7-9CD8-467C-94B0-0D95776D46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227358"/>
            <a:ext cx="5852160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ang 1">
            <a:hlinkClick r:id="" action="ppaction://media"/>
            <a:extLst>
              <a:ext uri="{FF2B5EF4-FFF2-40B4-BE49-F238E27FC236}">
                <a16:creationId xmlns:a16="http://schemas.microsoft.com/office/drawing/2014/main" id="{317E0AEB-FE2F-42B2-838C-57982F99A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358"/>
      </p:ext>
    </p:extLst>
  </p:cSld>
  <p:clrMapOvr>
    <a:masterClrMapping/>
  </p:clrMapOvr>
  <p:transition spd="slow" advTm="118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Az adatbázisrendszer önleíró természete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4" y="2910427"/>
            <a:ext cx="5175123" cy="369417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Egy DBMS katalógus egy önálló adatbázis leírását tárolja (adatszerkezetek, típusok, megszorítások). A leírás ún. metaadatokból (az adatra vonatkozó adat) áll. Ez teszi lehetővé, hogy a DBMS szoftver különböző adatbázis alkalmazásokkal 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működjön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együtt.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93EDAB-B749-47C5-A2BB-2AFBA67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1" y="2239369"/>
            <a:ext cx="5934073" cy="4450555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8E6D4DEA-49CD-4016-9F2E-F302056AA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63915"/>
      </p:ext>
    </p:extLst>
  </p:cSld>
  <p:clrMapOvr>
    <a:masterClrMapping/>
  </p:clrMapOvr>
  <p:transition spd="slow" advTm="2627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 programok és az adatok elszigetelése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36" y="2478024"/>
            <a:ext cx="5948039" cy="240469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Ezt program-adat függetlenségnek nevezzük. Lehetővé teszi az adatszerkezetek és a tárolás módjának megváltoztatását anélkül, hogy a DBMS-t elérő programot meg kellene változtatni.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1026" name="Picture 2" descr="Fejezetek az adatbázisrendszerek elméletéből | Digitális Tankönyvtár">
            <a:extLst>
              <a:ext uri="{FF2B5EF4-FFF2-40B4-BE49-F238E27FC236}">
                <a16:creationId xmlns:a16="http://schemas.microsoft.com/office/drawing/2014/main" id="{9E5B8F7D-3590-4EC3-9F70-B502FC89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090" y="2233889"/>
            <a:ext cx="4058200" cy="37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26B4FFC-1771-4753-BEE3-A72258F93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53258"/>
      </p:ext>
    </p:extLst>
  </p:cSld>
  <p:clrMapOvr>
    <a:masterClrMapping/>
  </p:clrMapOvr>
  <p:transition spd="slow" advTm="1241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 absztrakció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Egy adatmodellt használunk arra, hogy a tárolási részleteket elrejtsük és csak az adatbázis koncepcionális képét jelenítsük meg a felhasználóknak.</a:t>
            </a:r>
          </a:p>
          <a:p>
            <a:pPr marL="0" lvl="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programok az adatmodellre hivatkoznak az adattárolási részletekkel szemben.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Minden felhasználó különböző képet láthat az adatbázisról, ami csak a számára érdekes adatokat írja le.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3BE2D6E6-6E83-4019-A150-08DB4B3A7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0516"/>
      </p:ext>
    </p:extLst>
  </p:cSld>
  <p:clrMapOvr>
    <a:masterClrMapping/>
  </p:clrMapOvr>
  <p:transition spd="slow" advTm="278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C35F810-4445-4F66-AFA6-9D52E1E86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hu-HU" sz="4000" dirty="0"/>
              <a:t>Adatok megosztása és többfelhasználós tranzakció feldolgozás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A2D95-1895-4FB5-A87A-9E3CDA367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3"/>
            <a:ext cx="10515600" cy="4126579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Megengedi konkurens felhasználóknak az adatkinyerést és frissítést ugyanazon adatbázisban.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konkurencia ellenőrzés a DBMS-en belül garantálja, hogy minden tranzakció helyesen 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hajtódik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végre vagy szakad meg.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helyreállító alrendszerek biztosítják, hogy minden végrehajtott tranzakció állandó bejegyzésre kerül az adatbázisban.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közvetlen tranzakció feldolgozás (OLTP - Online 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Transaction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az adatbázis alkalmazások fő része.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900430" algn="l"/>
              </a:tabLst>
            </a:pPr>
            <a:r>
              <a:rPr lang="hu-HU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Ez teszi lehetővé konkurens (egyidejű) tranzakciók százainak másodpercek alatti végrehajtását.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hu-HU" sz="2200" dirty="0">
              <a:latin typeface="+mj-lt"/>
            </a:endParaRPr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E04EF9E8-8758-4AE8-8531-215CF2EC5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0393"/>
      </p:ext>
    </p:extLst>
  </p:cSld>
  <p:clrMapOvr>
    <a:masterClrMapping/>
  </p:clrMapOvr>
  <p:transition spd="slow" advTm="474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755</Words>
  <Application>Microsoft Office PowerPoint</Application>
  <PresentationFormat>Szélesvásznú</PresentationFormat>
  <Paragraphs>62</Paragraphs>
  <Slides>18</Slides>
  <Notes>0</Notes>
  <HiddenSlides>0</HiddenSlides>
  <MMClips>18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Times New Roman</vt:lpstr>
      <vt:lpstr>Office-téma</vt:lpstr>
      <vt:lpstr>Adatbázis rendszer, adatmodell</vt:lpstr>
      <vt:lpstr>Bevezetés</vt:lpstr>
      <vt:lpstr>DBMS (Database Management System)</vt:lpstr>
      <vt:lpstr>DBMS jellemzők</vt:lpstr>
      <vt:lpstr>PowerPoint-bemutató</vt:lpstr>
      <vt:lpstr>Az adatbázisrendszer önleíró természete</vt:lpstr>
      <vt:lpstr>A programok és az adatok elszigetelése</vt:lpstr>
      <vt:lpstr>Adat absztrakció</vt:lpstr>
      <vt:lpstr>Adatok megosztása és többfelhasználós tranzakció feldolgozás</vt:lpstr>
      <vt:lpstr>Adatmodellek és a velük végzett műveletek</vt:lpstr>
      <vt:lpstr>Az adatmodell szerkezete és megszorításai</vt:lpstr>
      <vt:lpstr>Az adatmodellekkel történő műveletvégzések</vt:lpstr>
      <vt:lpstr>Adatmodellek fajtái</vt:lpstr>
      <vt:lpstr>Adatbázis sémák és állapot</vt:lpstr>
      <vt:lpstr>Adatbázis állapota</vt:lpstr>
      <vt:lpstr>PowerPoint-bemutató</vt:lpstr>
      <vt:lpstr>Adatbázisrendszer felépítése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Adatbázis rendszer, adatmodell</dc:title>
  <dc:creator>Rebeka Alajtner</dc:creator>
  <cp:lastModifiedBy>HP</cp:lastModifiedBy>
  <cp:revision>1</cp:revision>
  <dcterms:created xsi:type="dcterms:W3CDTF">2020-10-15T12:03:34Z</dcterms:created>
  <dcterms:modified xsi:type="dcterms:W3CDTF">2020-10-16T14:42:53Z</dcterms:modified>
</cp:coreProperties>
</file>